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 HONG KHIHNA IN A PHA 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879647"/>
            <a:ext cx="12192000" cy="2554063"/>
          </a:xfrm>
        </p:spPr>
        <p:txBody>
          <a:bodyPr>
            <a:normAutofit/>
          </a:bodyPr>
          <a:lstStyle/>
          <a:p>
            <a:r>
              <a:rPr lang="en-US" sz="2800" dirty="0"/>
              <a:t>Blest Be the Tie that Binds</a:t>
            </a:r>
          </a:p>
          <a:p>
            <a:r>
              <a:rPr lang="en-US" sz="2800" dirty="0"/>
              <a:t>Matt. 11:30</a:t>
            </a:r>
          </a:p>
          <a:p>
            <a:r>
              <a:rPr lang="en-US" sz="2800" dirty="0"/>
              <a:t>John Fawcett, 1740-1817</a:t>
            </a:r>
          </a:p>
          <a:p>
            <a:r>
              <a:rPr lang="en-US" sz="2800" dirty="0" err="1"/>
              <a:t>Doh</a:t>
            </a:r>
            <a:r>
              <a:rPr lang="en-US" sz="2800" dirty="0"/>
              <a:t> is </a:t>
            </a:r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Lung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kituakna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Kituakna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om hi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39223" y="6156101"/>
            <a:ext cx="2452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kibang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om hi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21971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veivei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ding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21970" y="6156101"/>
            <a:ext cx="2470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13343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03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111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21. HONG KHIHNA IN A PHA HI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2018-12-13T16:40:55Z</dcterms:modified>
</cp:coreProperties>
</file>